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29000"/>
            <a:ext cx="87820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823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892" y="5085184"/>
            <a:ext cx="59340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8296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5412"/>
            <a:ext cx="11658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5825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357" y="548680"/>
            <a:ext cx="7387040" cy="41820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247" y="4869160"/>
            <a:ext cx="76771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94920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17176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966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653136"/>
            <a:ext cx="85248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44830" cy="521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412776"/>
            <a:ext cx="10966398" cy="5296198"/>
            <a:chOff x="983432" y="764704"/>
            <a:chExt cx="11068050" cy="56490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764704"/>
              <a:ext cx="11068050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661248"/>
              <a:ext cx="6781800" cy="752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5880" y="5980346"/>
            <a:ext cx="2088232" cy="593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4"/>
            <a:ext cx="8408044" cy="54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10" y="5949280"/>
            <a:ext cx="110109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3488" b="-322"/>
          <a:stretch/>
        </p:blipFill>
        <p:spPr>
          <a:xfrm>
            <a:off x="6096000" y="1628800"/>
            <a:ext cx="5400600" cy="35787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60" y="1628800"/>
            <a:ext cx="5751562" cy="433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537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347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556792"/>
            <a:ext cx="573031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1650"/>
            <a:ext cx="113633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100811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059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0568"/>
            <a:ext cx="9964796" cy="6047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109061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04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